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3" r:id="rId5"/>
    <p:sldId id="277" r:id="rId6"/>
    <p:sldId id="261" r:id="rId7"/>
    <p:sldId id="262" r:id="rId8"/>
    <p:sldId id="279" r:id="rId9"/>
    <p:sldId id="280" r:id="rId10"/>
    <p:sldId id="281" r:id="rId11"/>
    <p:sldId id="282" r:id="rId12"/>
    <p:sldId id="265" r:id="rId13"/>
    <p:sldId id="266" r:id="rId14"/>
    <p:sldId id="284" r:id="rId15"/>
    <p:sldId id="263" r:id="rId16"/>
    <p:sldId id="267" r:id="rId17"/>
    <p:sldId id="275" r:id="rId18"/>
    <p:sldId id="285" r:id="rId19"/>
    <p:sldId id="273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3011" autoAdjust="0"/>
  </p:normalViewPr>
  <p:slideViewPr>
    <p:cSldViewPr>
      <p:cViewPr varScale="1">
        <p:scale>
          <a:sx n="61" d="100"/>
          <a:sy n="61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96907-7A07-48D9-88BA-569D056CE8D5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A3EE9-8686-4535-80E1-2432D79EC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3EE9-8686-4535-80E1-2432D79ECC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3EE9-8686-4535-80E1-2432D79ECC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3EE9-8686-4535-80E1-2432D79ECC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57200"/>
            <a:ext cx="22098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Image\207784_465317163531041_1807725631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828800"/>
            <a:ext cx="5257800" cy="4686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y ba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990600"/>
            <a:ext cx="5099382" cy="29718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95600" y="0"/>
            <a:ext cx="3352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চড়ুই পাখির বাসা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343400"/>
            <a:ext cx="59436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বাসা বাড়ির ঘুলঘুলিতে খড়,টুকরো কাপড়,শুকনো ঘাস দিয়ে এরা বাসা তৈরি করে।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949942"/>
            <a:ext cx="6553200" cy="491745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209800" y="76200"/>
            <a:ext cx="40386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দোয়েল পাখির বাসা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6027003"/>
            <a:ext cx="64008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এরা জঙ্গলে গাছে বাসা তৈরি করে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2133600"/>
            <a:ext cx="56388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শিক্ষকের পাঠ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057400"/>
            <a:ext cx="4876800" cy="1862048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শিশুর পাঠ</a:t>
            </a:r>
            <a:endParaRPr lang="en-US" sz="115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52400"/>
            <a:ext cx="2286000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যুক্তবর্ণ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16764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চ্ছা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1752600"/>
            <a:ext cx="8382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চ্ছ</a:t>
            </a:r>
            <a:endParaRPr lang="en-US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752600"/>
            <a:ext cx="15240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চ্ছ</a:t>
            </a:r>
            <a:endParaRPr lang="en-US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752600"/>
            <a:ext cx="19050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উ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চ্ছা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505200"/>
            <a:ext cx="16002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      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3505200"/>
            <a:ext cx="8382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</a:t>
            </a:r>
            <a:endParaRPr lang="en-US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3581400"/>
            <a:ext cx="13716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ন্ত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3581400"/>
            <a:ext cx="20574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ন্ত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39624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8534400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 দল  জাতীয় পাখি দোয়েল সম্বন্ধে  লিখবে ।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962400"/>
            <a:ext cx="83820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খ দল চড়ুই পাখি সম্বন্ধে লিখবে ।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8600"/>
            <a:ext cx="32766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286000"/>
            <a:ext cx="48768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প্রশ্নের উত্তর লেখ ।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886200"/>
            <a:ext cx="81534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১.পাখিদের বিচরন ক্ষেত্র কোথায় ?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800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10007434_596639277077556_299063043_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592288" flipH="1">
            <a:off x="46287446" y="-12064939"/>
            <a:ext cx="2445511" cy="48854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153400" cy="387798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smtClean="0"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এবং শব্দার্থ দেওয়া হলো।নিচের বাক্যগুলোর শূণ্যস্থানের উপযুক্ত শব্দটি উত্তরপত্রে লেখ।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228600"/>
          <a:ext cx="6096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শব্দ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শব্দার্থ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গাঁ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গ্রাম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ভোর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সকাল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প্রানে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হৃদয়ে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দুষ্টূ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দুরন্ত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5400" smtClean="0">
                          <a:latin typeface="NikoshBAN" pitchFamily="2" charset="0"/>
                          <a:cs typeface="NikoshBAN" pitchFamily="2" charset="0"/>
                        </a:rPr>
                        <a:t>সূর্য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5400" dirty="0" smtClean="0">
                          <a:latin typeface="NikoshBAN" pitchFamily="2" charset="0"/>
                          <a:cs typeface="NikoshBAN" pitchFamily="2" charset="0"/>
                        </a:rPr>
                        <a:t>রবি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95600" y="228600"/>
            <a:ext cx="39624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শূন্যস্থান পূরণ কর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38200" y="1600200"/>
            <a:ext cx="7696200" cy="47244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(ক) আমার -------- এর নাম ডুমুরিয়া।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(খ) ----------বেলায়  সূর্য ওঠে  ।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(গ) গ্রামের ----- ছেলে  পাখির সন্ধানে থাকে।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(ঘ) ------- আমাদের আলো দেয়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(ঙ) ভোরের পাখি ------- সুর জাগায়।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676400"/>
            <a:ext cx="35814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</a:rPr>
              <a:t> 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ইসমত আরা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971800"/>
            <a:ext cx="42672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267200"/>
            <a:ext cx="77724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এস,এম,সরকারি প্রাথমিক বিদ্যালয়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5334000"/>
            <a:ext cx="25908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মেহেরপুর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381000"/>
            <a:ext cx="4876800" cy="1107996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শিক্ষক পরিচিতি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16004"/>
            <a:ext cx="45720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পরিকল্পিত কাজঃ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95942"/>
            <a:ext cx="8229600" cy="212365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 থেকে জাতীয় পাখির ছবি এঁকে আনবে ।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743200"/>
            <a:ext cx="8305800" cy="3770263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76200"/>
            <a:ext cx="38862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371600"/>
            <a:ext cx="3657600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শ্রেণীঃ চতুর্থ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362200" y="2514600"/>
            <a:ext cx="35052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বিষয়ঃ বাংলা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657600"/>
            <a:ext cx="43434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পাঠঃ পাখির জগৎ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4724400"/>
            <a:ext cx="83820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বড় বোন ঝরনা ......... এদের প্রিয় খাদ্য 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5638800"/>
            <a:ext cx="38100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০ মিনিট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04800"/>
            <a:ext cx="22860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5562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১. শব্দের অর্থ বলতে পারবে।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6324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২.যুক্ত বর্ণ ভেঙ্গে লিখতে পারবে।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17203"/>
            <a:ext cx="86868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৩.দোয়েল ও চড়ুই পাখির বর্ণনা দিতে পারবে।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800600"/>
            <a:ext cx="7848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৪. ছোট ছোট প্রশ্নের উত্তর লিখতে পারবে।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0600" y="1066800"/>
            <a:ext cx="7315200" cy="5791200"/>
            <a:chOff x="228600" y="152400"/>
            <a:chExt cx="7772400" cy="6477000"/>
          </a:xfrm>
        </p:grpSpPr>
        <p:pic>
          <p:nvPicPr>
            <p:cNvPr id="3" name="Picture 2" descr="p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152400"/>
              <a:ext cx="2438400" cy="20574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4" name="Picture 3" descr="h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3200" y="152400"/>
              <a:ext cx="2514600" cy="20574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5" name="Picture 4" descr="b2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10200" y="152400"/>
              <a:ext cx="2590800" cy="20574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6" name="Picture 5" descr="a3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2357514"/>
              <a:ext cx="2438400" cy="2062086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7" name="Picture 6" descr="12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43200" y="2362200"/>
              <a:ext cx="2590800" cy="20574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8" name="Picture 7" descr="29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410200" y="2362200"/>
              <a:ext cx="2590800" cy="20574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9" name="Picture 8" descr="04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8600" y="4648200"/>
              <a:ext cx="2552700" cy="19050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10" name="Picture 9" descr="3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95600" y="4648200"/>
              <a:ext cx="2590800" cy="19050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11" name="Picture 10" descr="a5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562600" y="4648200"/>
              <a:ext cx="2438400" cy="19812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</p:grpSp>
      <p:sp>
        <p:nvSpPr>
          <p:cNvPr id="13" name="TextBox 12"/>
          <p:cNvSpPr txBox="1"/>
          <p:nvPr/>
        </p:nvSpPr>
        <p:spPr>
          <a:xfrm>
            <a:off x="3352800" y="0"/>
            <a:ext cx="23622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914400"/>
            <a:ext cx="48006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8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895600"/>
            <a:ext cx="39624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পাখির জগৎ 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57200"/>
            <a:ext cx="3352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819400"/>
            <a:ext cx="50292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পাখিদের  বর্ণনা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675975"/>
            <a:ext cx="5702742" cy="4124625"/>
          </a:xfrm>
          <a:prstGeom prst="rec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810000" y="-152400"/>
            <a:ext cx="20574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দোয়েল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জাতীয় পাখি দোয়েল ।গায়ের রং সাদা-কালো ।এরা গভীর জঙ্গলে ও লোকালয়ে থাকে ।মধুর সুরে গান গায় ।নানা ফুলের মধু  ও কীট পতঙ্গ এদের প্রধান খাদ্য 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143000"/>
            <a:ext cx="4572000" cy="358253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886200" y="76200"/>
            <a:ext cx="1447800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চড়ুই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876800"/>
            <a:ext cx="83820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চড়ুই আমাদের ঘরের একজন।লোকালয় এদের প্রিয় জায়গা।মাথা ছাই রঙের।উপরে কালো ছোট দাগ এরা কীটপতঙ্গ খেয়ে ফসলের শত্রু নাশ করে।শস্যদানা এদের প্রিয় খাদ্য।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4800" smtClean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291</Words>
  <Application>Microsoft Office PowerPoint</Application>
  <PresentationFormat>On-screen Show (4:3)</PresentationFormat>
  <Paragraphs>72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265</cp:revision>
  <dcterms:created xsi:type="dcterms:W3CDTF">2006-08-16T00:00:00Z</dcterms:created>
  <dcterms:modified xsi:type="dcterms:W3CDTF">2016-12-11T05:36:14Z</dcterms:modified>
</cp:coreProperties>
</file>